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6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2358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23" y="3314954"/>
            <a:ext cx="6426262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046" y="5988304"/>
            <a:ext cx="5292216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947901" y="537174"/>
            <a:ext cx="501116" cy="615594"/>
          </a:xfrm>
          <a:custGeom>
            <a:avLst/>
            <a:gdLst/>
            <a:ahLst/>
            <a:cxnLst/>
            <a:rect l="l" t="t" r="r" b="b"/>
            <a:pathLst>
              <a:path w="501116" h="615594">
                <a:moveTo>
                  <a:pt x="0" y="0"/>
                </a:moveTo>
                <a:lnTo>
                  <a:pt x="501116" y="0"/>
                </a:lnTo>
                <a:lnTo>
                  <a:pt x="501116" y="615594"/>
                </a:lnTo>
                <a:lnTo>
                  <a:pt x="0" y="615594"/>
                </a:lnTo>
                <a:lnTo>
                  <a:pt x="0" y="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947901" y="1143771"/>
            <a:ext cx="501116" cy="0"/>
          </a:xfrm>
          <a:custGeom>
            <a:avLst/>
            <a:gdLst/>
            <a:ahLst/>
            <a:cxnLst/>
            <a:rect l="l" t="t" r="r" b="b"/>
            <a:pathLst>
              <a:path w="501116">
                <a:moveTo>
                  <a:pt x="0" y="0"/>
                </a:moveTo>
                <a:lnTo>
                  <a:pt x="501116" y="0"/>
                </a:lnTo>
              </a:path>
            </a:pathLst>
          </a:custGeom>
          <a:ln w="192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21108" y="3700846"/>
            <a:ext cx="4555439" cy="241198"/>
          </a:xfrm>
          <a:custGeom>
            <a:avLst/>
            <a:gdLst/>
            <a:ahLst/>
            <a:cxnLst/>
            <a:rect l="l" t="t" r="r" b="b"/>
            <a:pathLst>
              <a:path w="4555439" h="241198">
                <a:moveTo>
                  <a:pt x="0" y="0"/>
                </a:moveTo>
                <a:lnTo>
                  <a:pt x="4555439" y="0"/>
                </a:lnTo>
                <a:lnTo>
                  <a:pt x="4555439" y="241198"/>
                </a:lnTo>
                <a:lnTo>
                  <a:pt x="0" y="241198"/>
                </a:lnTo>
                <a:lnTo>
                  <a:pt x="0" y="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21108" y="3700211"/>
            <a:ext cx="4555439" cy="33667"/>
          </a:xfrm>
          <a:custGeom>
            <a:avLst/>
            <a:gdLst/>
            <a:ahLst/>
            <a:cxnLst/>
            <a:rect l="l" t="t" r="r" b="b"/>
            <a:pathLst>
              <a:path w="4555439" h="33667">
                <a:moveTo>
                  <a:pt x="0" y="33667"/>
                </a:moveTo>
                <a:lnTo>
                  <a:pt x="4555439" y="33667"/>
                </a:lnTo>
                <a:lnTo>
                  <a:pt x="4555439" y="0"/>
                </a:lnTo>
                <a:lnTo>
                  <a:pt x="0" y="0"/>
                </a:lnTo>
                <a:lnTo>
                  <a:pt x="0" y="33667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921108" y="3926214"/>
            <a:ext cx="4555439" cy="0"/>
          </a:xfrm>
          <a:custGeom>
            <a:avLst/>
            <a:gdLst/>
            <a:ahLst/>
            <a:cxnLst/>
            <a:rect l="l" t="t" r="r" b="b"/>
            <a:pathLst>
              <a:path w="4555439">
                <a:moveTo>
                  <a:pt x="0" y="0"/>
                </a:moveTo>
                <a:lnTo>
                  <a:pt x="4555439" y="0"/>
                </a:lnTo>
              </a:path>
            </a:pathLst>
          </a:custGeom>
          <a:ln w="32956">
            <a:solidFill>
              <a:srgbClr val="B1B1B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21108" y="6485092"/>
            <a:ext cx="4555439" cy="0"/>
          </a:xfrm>
          <a:custGeom>
            <a:avLst/>
            <a:gdLst/>
            <a:ahLst/>
            <a:cxnLst/>
            <a:rect l="l" t="t" r="r" b="b"/>
            <a:pathLst>
              <a:path w="4555439">
                <a:moveTo>
                  <a:pt x="0" y="0"/>
                </a:moveTo>
                <a:lnTo>
                  <a:pt x="4555439" y="0"/>
                </a:lnTo>
              </a:path>
            </a:pathLst>
          </a:custGeom>
          <a:ln w="24307">
            <a:solidFill>
              <a:srgbClr val="B1B1B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015" y="2459482"/>
            <a:ext cx="3288734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3559" y="2459482"/>
            <a:ext cx="3288734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487" y="1599839"/>
            <a:ext cx="5291333" cy="87556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8407" y="3700629"/>
            <a:ext cx="5743494" cy="424297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0505" y="9944862"/>
            <a:ext cx="2419298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015" y="9944862"/>
            <a:ext cx="1738871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3422" y="9944862"/>
            <a:ext cx="1738871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مخصص</PresentationFormat>
  <Paragraphs>0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cp:lastModifiedBy>DR.Ahmed Saker 2o1O</cp:lastModifiedBy>
  <cp:revision>1</cp:revision>
  <dcterms:created xsi:type="dcterms:W3CDTF">2018-11-12T09:12:43Z</dcterms:created>
  <dcterms:modified xsi:type="dcterms:W3CDTF">2018-11-12T09:06:57Z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2018-11-12T00:00:00Z</vt:filetime>
  </property>
  <property fmtid="{D5CDD505-2E9C-101B-9397-08002B2CF9AE}" pid="3" name="LastSaved">
    <vt:filetime>2018-11-12T00:00:00Z</vt:filetime>
  </property>
</Properties>
</file>